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2016/1/8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2016/1/8</a:t>
            </a:fld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任意多边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2016/1/8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49406" y="2199330"/>
            <a:ext cx="6480048" cy="230124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厦门大学南强学术讲座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经费报销说明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报销项目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课酬</a:t>
            </a:r>
            <a:endParaRPr lang="en-US" altLang="zh-CN" dirty="0" smtClean="0"/>
          </a:p>
          <a:p>
            <a:r>
              <a:rPr lang="zh-CN" altLang="en-US" dirty="0" smtClean="0"/>
              <a:t>住宿</a:t>
            </a:r>
            <a:endParaRPr lang="en-US" altLang="zh-CN" dirty="0" smtClean="0"/>
          </a:p>
          <a:p>
            <a:r>
              <a:rPr lang="zh-CN" altLang="en-US" dirty="0" smtClean="0"/>
              <a:t>用餐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以上三项由学院贴票报销</a:t>
            </a:r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票据材料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经费报销单</a:t>
            </a:r>
            <a:endParaRPr lang="en-US" altLang="zh-CN" dirty="0" smtClean="0"/>
          </a:p>
          <a:p>
            <a:r>
              <a:rPr lang="zh-CN" altLang="en-US" dirty="0" smtClean="0"/>
              <a:t>发票</a:t>
            </a:r>
            <a:endParaRPr lang="en-US" altLang="zh-CN" dirty="0" smtClean="0"/>
          </a:p>
          <a:p>
            <a:r>
              <a:rPr lang="zh-CN" altLang="en-US" dirty="0" smtClean="0"/>
              <a:t>南强讲座审批文件（复印件）</a:t>
            </a:r>
            <a:endParaRPr lang="en-US" altLang="zh-CN" dirty="0" smtClean="0"/>
          </a:p>
          <a:p>
            <a:r>
              <a:rPr lang="zh-CN" altLang="en-US" dirty="0" smtClean="0"/>
              <a:t>经费清单</a:t>
            </a:r>
            <a:endParaRPr lang="en-US" altLang="zh-CN" dirty="0" smtClean="0"/>
          </a:p>
          <a:p>
            <a:r>
              <a:rPr lang="zh-CN" altLang="en-US" dirty="0" smtClean="0"/>
              <a:t>其他相关票据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课酬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报销额度：</a:t>
            </a:r>
            <a:r>
              <a:rPr lang="en-US" altLang="zh-CN" dirty="0" smtClean="0"/>
              <a:t>1000</a:t>
            </a:r>
            <a:r>
              <a:rPr lang="zh-CN" altLang="en-US" dirty="0" smtClean="0"/>
              <a:t>元人民币（税后）</a:t>
            </a:r>
            <a:endParaRPr lang="en-US" altLang="zh-CN" dirty="0" smtClean="0"/>
          </a:p>
          <a:p>
            <a:r>
              <a:rPr lang="zh-CN" altLang="en-US" dirty="0" smtClean="0"/>
              <a:t>课酬可由学院先行垫付，或通过报销流程转账给专家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住宿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7829576" cy="4525963"/>
          </a:xfrm>
        </p:spPr>
        <p:txBody>
          <a:bodyPr/>
          <a:lstStyle/>
          <a:p>
            <a:r>
              <a:rPr lang="zh-CN" altLang="en-US" dirty="0" smtClean="0"/>
              <a:t>凭南强讲座审批文件到逸夫楼订房</a:t>
            </a:r>
            <a:endParaRPr lang="en-US" altLang="zh-CN" dirty="0" smtClean="0"/>
          </a:p>
          <a:p>
            <a:r>
              <a:rPr lang="zh-CN" altLang="en-US" dirty="0" smtClean="0"/>
              <a:t>费用标准：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单间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标间  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480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元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天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*2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天</a:t>
            </a:r>
            <a:endParaRPr lang="en-US" altLang="zh-CN" sz="2400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套间       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770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元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天</a:t>
            </a:r>
            <a:r>
              <a:rPr lang="en-US" altLang="zh-CN" sz="2400" dirty="0" smtClean="0">
                <a:latin typeface="楷体_GB2312" pitchFamily="49" charset="-122"/>
                <a:ea typeface="楷体_GB2312" pitchFamily="49" charset="-122"/>
              </a:rPr>
              <a:t>*1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天</a:t>
            </a:r>
            <a:endParaRPr lang="en-US" altLang="zh-CN" sz="2400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2400" dirty="0" smtClean="0">
              <a:latin typeface="仿宋_GB2312" pitchFamily="49" charset="-122"/>
              <a:ea typeface="仿宋_GB2312" pitchFamily="49" charset="-122"/>
            </a:endParaRPr>
          </a:p>
          <a:p>
            <a:r>
              <a:rPr lang="zh-CN" altLang="en-US" dirty="0" smtClean="0"/>
              <a:t>凭发票、结账单报销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FFFF00"/>
                </a:solidFill>
              </a:rPr>
              <a:t>结账单上不可出现鲜花</a:t>
            </a:r>
            <a:r>
              <a:rPr lang="zh-CN" altLang="en-US" dirty="0" smtClean="0">
                <a:solidFill>
                  <a:srgbClr val="FFFF00"/>
                </a:solidFill>
              </a:rPr>
              <a:t>水果、洗簌用品等项目</a:t>
            </a:r>
            <a:r>
              <a:rPr lang="zh-CN" altLang="en-US" dirty="0" smtClean="0">
                <a:solidFill>
                  <a:srgbClr val="FFFF00"/>
                </a:solidFill>
              </a:rPr>
              <a:t>！</a:t>
            </a:r>
            <a:endParaRPr lang="en-US" altLang="zh-CN" dirty="0" smtClean="0">
              <a:solidFill>
                <a:srgbClr val="FFFF00"/>
              </a:solidFill>
            </a:endParaRPr>
          </a:p>
          <a:p>
            <a:r>
              <a:rPr lang="zh-CN" altLang="en-US" dirty="0" smtClean="0"/>
              <a:t>如在校外住宿，报销额度参照逸夫楼标准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用餐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可报销一餐</a:t>
            </a:r>
            <a:endParaRPr lang="en-US" altLang="zh-CN" dirty="0" smtClean="0"/>
          </a:p>
          <a:p>
            <a:r>
              <a:rPr lang="zh-CN" altLang="en-US" dirty="0" smtClean="0"/>
              <a:t>餐费上限</a:t>
            </a:r>
            <a:r>
              <a:rPr lang="en-US" altLang="zh-CN" dirty="0" smtClean="0"/>
              <a:t>800</a:t>
            </a:r>
            <a:r>
              <a:rPr lang="zh-CN" altLang="en-US" dirty="0" smtClean="0"/>
              <a:t>元</a:t>
            </a:r>
            <a:endParaRPr lang="en-US" altLang="zh-CN" dirty="0" smtClean="0"/>
          </a:p>
          <a:p>
            <a:r>
              <a:rPr lang="zh-CN" altLang="en-US" dirty="0" smtClean="0"/>
              <a:t>用餐标准参照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厦门大学国内公务接待管理实施办法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，严格控制人均消费</a:t>
            </a:r>
            <a:endParaRPr lang="en-US" altLang="zh-CN" dirty="0" smtClean="0"/>
          </a:p>
          <a:p>
            <a:r>
              <a:rPr lang="zh-CN" altLang="en-US" dirty="0" smtClean="0"/>
              <a:t>费用清单上要写明用餐人数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费用清单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3829048" cy="4525963"/>
          </a:xfrm>
        </p:spPr>
        <p:txBody>
          <a:bodyPr/>
          <a:lstStyle/>
          <a:p>
            <a:r>
              <a:rPr lang="zh-CN" altLang="en-US" dirty="0" smtClean="0"/>
              <a:t>填写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专家信息</a:t>
            </a:r>
            <a:endParaRPr lang="en-US" altLang="zh-CN" sz="2400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讲座信息</a:t>
            </a:r>
            <a:endParaRPr lang="en-US" altLang="zh-CN" sz="2400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费用明细（用餐写明人数）</a:t>
            </a:r>
            <a:endParaRPr lang="en-US" altLang="zh-CN" sz="2400" dirty="0" smtClean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dirty="0" smtClean="0"/>
              <a:t>学院经办人和负责人在“承办单位”栏签字，盖章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1026" name="Picture 2" descr="D:\林嘉斌\6.南强讲座\经费报销审批手续\厦门大学南强讲座费用清单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14290"/>
            <a:ext cx="4597698" cy="6500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2050" name="Picture 2" descr="C:\Users\Lin\Desktop\20160108172209-DocuCentre-V C3373(440884)-9193-160108172213_看图王.jpg"/>
          <p:cNvPicPr>
            <a:picLocks noChangeAspect="1" noChangeArrowheads="1"/>
          </p:cNvPicPr>
          <p:nvPr/>
        </p:nvPicPr>
        <p:blipFill>
          <a:blip r:embed="rId2"/>
          <a:srcRect l="17926" t="24078" r="6495" b="4909"/>
          <a:stretch>
            <a:fillRect/>
          </a:stretch>
        </p:blipFill>
        <p:spPr bwMode="auto">
          <a:xfrm>
            <a:off x="0" y="357166"/>
            <a:ext cx="9144000" cy="607223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185736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课酬</a:t>
            </a:r>
            <a:r>
              <a:rPr lang="en-US" altLang="zh-CN" b="1" dirty="0" smtClean="0">
                <a:solidFill>
                  <a:schemeClr val="bg1"/>
                </a:solidFill>
                <a:latin typeface="+mj-ea"/>
                <a:ea typeface="+mj-ea"/>
              </a:rPr>
              <a:t>/</a:t>
            </a:r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住宿费</a:t>
            </a:r>
            <a:r>
              <a:rPr lang="en-US" altLang="zh-CN" b="1" dirty="0" smtClean="0">
                <a:solidFill>
                  <a:schemeClr val="bg1"/>
                </a:solidFill>
                <a:latin typeface="+mj-ea"/>
                <a:ea typeface="+mj-ea"/>
              </a:rPr>
              <a:t>/</a:t>
            </a:r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餐费</a:t>
            </a:r>
            <a:endParaRPr lang="zh-CN" altLang="en-US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257174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第</a:t>
            </a:r>
            <a:r>
              <a:rPr lang="en-US" altLang="zh-CN" b="1" dirty="0" smtClean="0">
                <a:solidFill>
                  <a:schemeClr val="bg1"/>
                </a:solidFill>
                <a:latin typeface="+mj-ea"/>
                <a:ea typeface="+mj-ea"/>
              </a:rPr>
              <a:t>XXX</a:t>
            </a:r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期南强讲座</a:t>
            </a:r>
            <a:endParaRPr lang="zh-CN" altLang="en-US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0" name="线形标注 2 9"/>
          <p:cNvSpPr/>
          <p:nvPr/>
        </p:nvSpPr>
        <p:spPr>
          <a:xfrm>
            <a:off x="5000628" y="5715016"/>
            <a:ext cx="2428892" cy="785818"/>
          </a:xfrm>
          <a:prstGeom prst="borderCallout2">
            <a:avLst>
              <a:gd name="adj1" fmla="val 60410"/>
              <a:gd name="adj2" fmla="val 149"/>
              <a:gd name="adj3" fmla="val 61848"/>
              <a:gd name="adj4" fmla="val -13686"/>
              <a:gd name="adj5" fmla="val 27742"/>
              <a:gd name="adj6" fmla="val -61851"/>
            </a:avLst>
          </a:prstGeom>
          <a:solidFill>
            <a:schemeClr val="accent1">
              <a:alpha val="9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FF00"/>
                </a:solidFill>
                <a:latin typeface="+mj-ea"/>
                <a:ea typeface="+mj-ea"/>
              </a:rPr>
              <a:t>学院经办人、负责人在“经办人”处签字</a:t>
            </a:r>
            <a:endParaRPr lang="zh-CN" altLang="en-US" b="1" dirty="0">
              <a:solidFill>
                <a:srgbClr val="FFFF00"/>
              </a:solidFill>
              <a:latin typeface="+mj-ea"/>
              <a:ea typeface="+mj-ea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2357422" y="5500702"/>
            <a:ext cx="1643074" cy="428628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技巧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技巧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技巧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86</TotalTime>
  <Words>212</Words>
  <PresentationFormat>全屏显示(4:3)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技巧</vt:lpstr>
      <vt:lpstr>厦门大学南强学术讲座 经费报销说明</vt:lpstr>
      <vt:lpstr>报销项目</vt:lpstr>
      <vt:lpstr>票据材料</vt:lpstr>
      <vt:lpstr>课酬</vt:lpstr>
      <vt:lpstr>住宿</vt:lpstr>
      <vt:lpstr>用餐</vt:lpstr>
      <vt:lpstr>费用清单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厦门大学南强学术讲座 经费报销说明</dc:title>
  <dc:creator>Lin</dc:creator>
  <cp:lastModifiedBy>Lin</cp:lastModifiedBy>
  <cp:revision>14</cp:revision>
  <dcterms:created xsi:type="dcterms:W3CDTF">2016-01-08T08:05:13Z</dcterms:created>
  <dcterms:modified xsi:type="dcterms:W3CDTF">2016-01-08T09:37:20Z</dcterms:modified>
</cp:coreProperties>
</file>